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8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10173258" cy="2971801"/>
          </a:xfrm>
        </p:spPr>
        <p:txBody>
          <a:bodyPr/>
          <a:lstStyle/>
          <a:p>
            <a:r>
              <a:rPr lang="en-US" dirty="0" smtClean="0"/>
              <a:t>Introduction to rest </a:t>
            </a:r>
            <a:r>
              <a:rPr lang="en-US" dirty="0" err="1" smtClean="0"/>
              <a:t>api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708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HTTP RESPONSE CODES 3XX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1158936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http response codes 4xx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336042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vs rest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1982579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verbs: get, delete, put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2476235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verbs: post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4092916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About the delete method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3322338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About the head method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948279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About the put method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3283779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About the patch method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4157834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ABOUT THE POST METHOD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710565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Six constraints that define REST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8285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JAVASCRIPT CODE SAMPLE FOR A GET METHOD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3531438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AJAX CODE SAMPLE FOR A POST METHOD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4007476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Example of get method against the WORDPRESS API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809865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Example of put method against </a:t>
            </a:r>
            <a:r>
              <a:rPr lang="en-US" sz="2400" dirty="0" err="1" smtClean="0"/>
              <a:t>wordpress</a:t>
            </a:r>
            <a:r>
              <a:rPr lang="en-US" sz="2400" dirty="0" smtClean="0"/>
              <a:t> </a:t>
            </a:r>
            <a:r>
              <a:rPr lang="en-US" sz="2400" dirty="0" err="1" smtClean="0"/>
              <a:t>api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3745477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EXAMPLE OF POST METHOD AGAINST WORDPRESS </a:t>
            </a:r>
            <a:r>
              <a:rPr lang="en-US" sz="2400" dirty="0" err="1" smtClean="0"/>
              <a:t>api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1521212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11079420" cy="150706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 of simple delete method (no </a:t>
            </a:r>
            <a:r>
              <a:rPr lang="en-US" sz="2400" dirty="0" err="1" smtClean="0"/>
              <a:t>params</a:t>
            </a:r>
            <a:r>
              <a:rPr lang="en-US" sz="2400" dirty="0" smtClean="0"/>
              <a:t>) against </a:t>
            </a:r>
            <a:r>
              <a:rPr lang="en-US" sz="2400" dirty="0" err="1" smtClean="0"/>
              <a:t>wordpress</a:t>
            </a:r>
            <a:r>
              <a:rPr lang="en-US" sz="2400" dirty="0" smtClean="0"/>
              <a:t> </a:t>
            </a:r>
            <a:r>
              <a:rPr lang="en-US" sz="2400" dirty="0" err="1" smtClean="0"/>
              <a:t>api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2949002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11145323" cy="150706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 of delete with </a:t>
            </a:r>
            <a:r>
              <a:rPr lang="en-US" sz="2400" dirty="0" err="1" smtClean="0"/>
              <a:t>params</a:t>
            </a:r>
            <a:r>
              <a:rPr lang="en-US" sz="2400" dirty="0" smtClean="0"/>
              <a:t> </a:t>
            </a:r>
            <a:r>
              <a:rPr lang="en-US" sz="2400" dirty="0" err="1" smtClean="0"/>
              <a:t>agains</a:t>
            </a:r>
            <a:r>
              <a:rPr lang="en-US" sz="2400" dirty="0" smtClean="0"/>
              <a:t> </a:t>
            </a:r>
            <a:r>
              <a:rPr lang="en-US" sz="2400" dirty="0" err="1" smtClean="0"/>
              <a:t>wordpress</a:t>
            </a:r>
            <a:r>
              <a:rPr lang="en-US" sz="2400" dirty="0" smtClean="0"/>
              <a:t> </a:t>
            </a:r>
            <a:r>
              <a:rPr lang="en-US" sz="2400" dirty="0" err="1" smtClean="0"/>
              <a:t>api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1629506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steps to design an </a:t>
            </a:r>
            <a:r>
              <a:rPr lang="en-US" dirty="0" err="1" smtClean="0"/>
              <a:t>api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574432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Types of relationships between resources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2555349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10708718" cy="150706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Case study: types of resources in the </a:t>
            </a:r>
            <a:r>
              <a:rPr lang="en-US" sz="2400" dirty="0" err="1" smtClean="0"/>
              <a:t>api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227178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217" y="4503807"/>
            <a:ext cx="11301842" cy="150706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Details about constraint 6. Uniform interface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447976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Case study: types of resources in the </a:t>
            </a:r>
            <a:r>
              <a:rPr lang="en-US" sz="2400" dirty="0" err="1"/>
              <a:t>api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1843467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10997042" cy="150706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Expressive example relationships between resources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3757305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and representation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284978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Preparing the documentation of the </a:t>
            </a:r>
            <a:r>
              <a:rPr lang="en-US" sz="2400" dirty="0" err="1" smtClean="0"/>
              <a:t>api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383424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6.1 Resource identification in requests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340897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10453345" cy="150706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6.2 RESOURCE MANIPULATION THROUGH REPRESENTATIONS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1820720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6.3 self descriptive messages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179796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6.4 Hypermedia as the engine of application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2856035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response codes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1166138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http response codes 2xx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421377275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22</TotalTime>
  <Words>186</Words>
  <Application>Microsoft Office PowerPoint</Application>
  <PresentationFormat>Widescreen</PresentationFormat>
  <Paragraphs>33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Century Gothic</vt:lpstr>
      <vt:lpstr>Wingdings 3</vt:lpstr>
      <vt:lpstr>Slice</vt:lpstr>
      <vt:lpstr>Introduction to rest api</vt:lpstr>
      <vt:lpstr>Six constraints that define REST</vt:lpstr>
      <vt:lpstr>Details about constraint 6. Uniform interface</vt:lpstr>
      <vt:lpstr>6.1 Resource identification in requests</vt:lpstr>
      <vt:lpstr>6.2 RESOURCE MANIPULATION THROUGH REPRESENTATIONS</vt:lpstr>
      <vt:lpstr>6.3 self descriptive messages</vt:lpstr>
      <vt:lpstr>6.4 Hypermedia as the engine of application</vt:lpstr>
      <vt:lpstr>http response codes</vt:lpstr>
      <vt:lpstr>http response codes 2xx</vt:lpstr>
      <vt:lpstr>HTTP RESPONSE CODES 3XX</vt:lpstr>
      <vt:lpstr>http response codes 4xx</vt:lpstr>
      <vt:lpstr>Soap vs rest</vt:lpstr>
      <vt:lpstr>http verbs: get, delete, put</vt:lpstr>
      <vt:lpstr>http verbs: post</vt:lpstr>
      <vt:lpstr>About the delete method</vt:lpstr>
      <vt:lpstr>About the head method</vt:lpstr>
      <vt:lpstr>About the put method</vt:lpstr>
      <vt:lpstr>About the patch method</vt:lpstr>
      <vt:lpstr>ABOUT THE POST METHOD</vt:lpstr>
      <vt:lpstr>JAVASCRIPT CODE SAMPLE FOR A GET METHOD</vt:lpstr>
      <vt:lpstr>AJAX CODE SAMPLE FOR A POST METHOD</vt:lpstr>
      <vt:lpstr>Example of get method against the WORDPRESS API</vt:lpstr>
      <vt:lpstr>Example of put method against wordpress api</vt:lpstr>
      <vt:lpstr>EXAMPLE OF POST METHOD AGAINST WORDPRESS api</vt:lpstr>
      <vt:lpstr>Example of simple delete method (no params) against wordpress api</vt:lpstr>
      <vt:lpstr>Example of delete with params agains wordpress api</vt:lpstr>
      <vt:lpstr>Practical steps to design an api</vt:lpstr>
      <vt:lpstr>Types of relationships between resources</vt:lpstr>
      <vt:lpstr>Case study: types of resources in the api</vt:lpstr>
      <vt:lpstr>Case study: types of resources in the api</vt:lpstr>
      <vt:lpstr>Expressive example relationships between resources</vt:lpstr>
      <vt:lpstr>Resources and representation</vt:lpstr>
      <vt:lpstr>Preparing the documentation of the api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rest api</dc:title>
  <dc:creator>George Calin</dc:creator>
  <cp:lastModifiedBy>George Calin</cp:lastModifiedBy>
  <cp:revision>13</cp:revision>
  <dcterms:created xsi:type="dcterms:W3CDTF">2019-12-08T12:18:13Z</dcterms:created>
  <dcterms:modified xsi:type="dcterms:W3CDTF">2019-12-08T12:41:12Z</dcterms:modified>
</cp:coreProperties>
</file>